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36004500" cy="51117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1020930"/>
            <a:ext cx="32659738" cy="46151453"/>
          </a:xfrm>
          <a:custGeom>
            <a:avLst/>
            <a:gdLst/>
            <a:ahLst/>
            <a:cxnLst/>
            <a:rect r="r" b="b" t="t" l="l"/>
            <a:pathLst>
              <a:path h="46151453" w="32659738">
                <a:moveTo>
                  <a:pt x="0" y="0"/>
                </a:moveTo>
                <a:lnTo>
                  <a:pt x="32659738" y="0"/>
                </a:lnTo>
                <a:lnTo>
                  <a:pt x="32659738" y="46151453"/>
                </a:lnTo>
                <a:lnTo>
                  <a:pt x="0" y="4615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898216"/>
            <a:ext cx="32833419" cy="46396882"/>
          </a:xfrm>
          <a:custGeom>
            <a:avLst/>
            <a:gdLst/>
            <a:ahLst/>
            <a:cxnLst/>
            <a:rect r="r" b="b" t="t" l="l"/>
            <a:pathLst>
              <a:path h="46396882" w="32833419">
                <a:moveTo>
                  <a:pt x="0" y="0"/>
                </a:moveTo>
                <a:lnTo>
                  <a:pt x="32833419" y="0"/>
                </a:lnTo>
                <a:lnTo>
                  <a:pt x="32833419" y="46396882"/>
                </a:lnTo>
                <a:lnTo>
                  <a:pt x="0" y="46396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07471"/>
            <a:ext cx="33103385" cy="46778371"/>
          </a:xfrm>
          <a:custGeom>
            <a:avLst/>
            <a:gdLst/>
            <a:ahLst/>
            <a:cxnLst/>
            <a:rect r="r" b="b" t="t" l="l"/>
            <a:pathLst>
              <a:path h="46778371" w="33103385">
                <a:moveTo>
                  <a:pt x="0" y="0"/>
                </a:moveTo>
                <a:lnTo>
                  <a:pt x="33103385" y="0"/>
                </a:lnTo>
                <a:lnTo>
                  <a:pt x="33103385" y="46778371"/>
                </a:lnTo>
                <a:lnTo>
                  <a:pt x="0" y="467783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88203"/>
            <a:ext cx="32989123" cy="46616907"/>
          </a:xfrm>
          <a:custGeom>
            <a:avLst/>
            <a:gdLst/>
            <a:ahLst/>
            <a:cxnLst/>
            <a:rect r="r" b="b" t="t" l="l"/>
            <a:pathLst>
              <a:path h="46616907" w="32989123">
                <a:moveTo>
                  <a:pt x="0" y="0"/>
                </a:moveTo>
                <a:lnTo>
                  <a:pt x="32989123" y="0"/>
                </a:lnTo>
                <a:lnTo>
                  <a:pt x="32989123" y="46616907"/>
                </a:lnTo>
                <a:lnTo>
                  <a:pt x="0" y="466169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850087"/>
            <a:ext cx="32901537" cy="46493139"/>
          </a:xfrm>
          <a:custGeom>
            <a:avLst/>
            <a:gdLst/>
            <a:ahLst/>
            <a:cxnLst/>
            <a:rect r="r" b="b" t="t" l="l"/>
            <a:pathLst>
              <a:path h="46493139" w="32901537">
                <a:moveTo>
                  <a:pt x="0" y="0"/>
                </a:moveTo>
                <a:lnTo>
                  <a:pt x="32901537" y="0"/>
                </a:lnTo>
                <a:lnTo>
                  <a:pt x="32901537" y="46493139"/>
                </a:lnTo>
                <a:lnTo>
                  <a:pt x="0" y="464931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596534"/>
            <a:ext cx="33260397" cy="47000245"/>
          </a:xfrm>
          <a:custGeom>
            <a:avLst/>
            <a:gdLst/>
            <a:ahLst/>
            <a:cxnLst/>
            <a:rect r="r" b="b" t="t" l="l"/>
            <a:pathLst>
              <a:path h="47000245" w="33260397">
                <a:moveTo>
                  <a:pt x="0" y="0"/>
                </a:moveTo>
                <a:lnTo>
                  <a:pt x="33260398" y="0"/>
                </a:lnTo>
                <a:lnTo>
                  <a:pt x="33260398" y="47000245"/>
                </a:lnTo>
                <a:lnTo>
                  <a:pt x="0" y="470002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70960"/>
            <a:ext cx="33013528" cy="46651393"/>
          </a:xfrm>
          <a:custGeom>
            <a:avLst/>
            <a:gdLst/>
            <a:ahLst/>
            <a:cxnLst/>
            <a:rect r="r" b="b" t="t" l="l"/>
            <a:pathLst>
              <a:path h="46651393" w="33013528">
                <a:moveTo>
                  <a:pt x="0" y="0"/>
                </a:moveTo>
                <a:lnTo>
                  <a:pt x="33013528" y="0"/>
                </a:lnTo>
                <a:lnTo>
                  <a:pt x="33013528" y="46651393"/>
                </a:lnTo>
                <a:lnTo>
                  <a:pt x="0" y="466513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482187"/>
            <a:ext cx="33422236" cy="47228939"/>
          </a:xfrm>
          <a:custGeom>
            <a:avLst/>
            <a:gdLst/>
            <a:ahLst/>
            <a:cxnLst/>
            <a:rect r="r" b="b" t="t" l="l"/>
            <a:pathLst>
              <a:path h="47228939" w="33422236">
                <a:moveTo>
                  <a:pt x="0" y="0"/>
                </a:moveTo>
                <a:lnTo>
                  <a:pt x="33422237" y="0"/>
                </a:lnTo>
                <a:lnTo>
                  <a:pt x="33422237" y="47228939"/>
                </a:lnTo>
                <a:lnTo>
                  <a:pt x="0" y="472289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588238"/>
            <a:ext cx="33272140" cy="47016838"/>
          </a:xfrm>
          <a:custGeom>
            <a:avLst/>
            <a:gdLst/>
            <a:ahLst/>
            <a:cxnLst/>
            <a:rect r="r" b="b" t="t" l="l"/>
            <a:pathLst>
              <a:path h="47016838" w="33272140">
                <a:moveTo>
                  <a:pt x="0" y="0"/>
                </a:moveTo>
                <a:lnTo>
                  <a:pt x="33272140" y="0"/>
                </a:lnTo>
                <a:lnTo>
                  <a:pt x="33272140" y="47016838"/>
                </a:lnTo>
                <a:lnTo>
                  <a:pt x="0" y="470168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954184"/>
            <a:ext cx="32754206" cy="46284945"/>
          </a:xfrm>
          <a:custGeom>
            <a:avLst/>
            <a:gdLst/>
            <a:ahLst/>
            <a:cxnLst/>
            <a:rect r="r" b="b" t="t" l="l"/>
            <a:pathLst>
              <a:path h="46284945" w="32754206">
                <a:moveTo>
                  <a:pt x="0" y="0"/>
                </a:moveTo>
                <a:lnTo>
                  <a:pt x="32754206" y="0"/>
                </a:lnTo>
                <a:lnTo>
                  <a:pt x="32754206" y="46284945"/>
                </a:lnTo>
                <a:lnTo>
                  <a:pt x="0" y="462849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47562"/>
            <a:ext cx="33046643" cy="46698189"/>
          </a:xfrm>
          <a:custGeom>
            <a:avLst/>
            <a:gdLst/>
            <a:ahLst/>
            <a:cxnLst/>
            <a:rect r="r" b="b" t="t" l="l"/>
            <a:pathLst>
              <a:path h="46698189" w="33046643">
                <a:moveTo>
                  <a:pt x="0" y="0"/>
                </a:moveTo>
                <a:lnTo>
                  <a:pt x="33046644" y="0"/>
                </a:lnTo>
                <a:lnTo>
                  <a:pt x="33046644" y="46698189"/>
                </a:lnTo>
                <a:lnTo>
                  <a:pt x="0" y="466981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584561"/>
            <a:ext cx="33277343" cy="47024191"/>
          </a:xfrm>
          <a:custGeom>
            <a:avLst/>
            <a:gdLst/>
            <a:ahLst/>
            <a:cxnLst/>
            <a:rect r="r" b="b" t="t" l="l"/>
            <a:pathLst>
              <a:path h="47024191" w="33277343">
                <a:moveTo>
                  <a:pt x="0" y="0"/>
                </a:moveTo>
                <a:lnTo>
                  <a:pt x="33277343" y="0"/>
                </a:lnTo>
                <a:lnTo>
                  <a:pt x="33277343" y="47024191"/>
                </a:lnTo>
                <a:lnTo>
                  <a:pt x="0" y="47024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468721"/>
            <a:ext cx="33441296" cy="47255872"/>
          </a:xfrm>
          <a:custGeom>
            <a:avLst/>
            <a:gdLst/>
            <a:ahLst/>
            <a:cxnLst/>
            <a:rect r="r" b="b" t="t" l="l"/>
            <a:pathLst>
              <a:path h="47255872" w="33441296">
                <a:moveTo>
                  <a:pt x="0" y="0"/>
                </a:moveTo>
                <a:lnTo>
                  <a:pt x="33441296" y="0"/>
                </a:lnTo>
                <a:lnTo>
                  <a:pt x="33441296" y="47255872"/>
                </a:lnTo>
                <a:lnTo>
                  <a:pt x="0" y="472558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79484"/>
            <a:ext cx="33001463" cy="46634345"/>
          </a:xfrm>
          <a:custGeom>
            <a:avLst/>
            <a:gdLst/>
            <a:ahLst/>
            <a:cxnLst/>
            <a:rect r="r" b="b" t="t" l="l"/>
            <a:pathLst>
              <a:path h="46634345" w="33001463">
                <a:moveTo>
                  <a:pt x="0" y="0"/>
                </a:moveTo>
                <a:lnTo>
                  <a:pt x="33001464" y="0"/>
                </a:lnTo>
                <a:lnTo>
                  <a:pt x="33001464" y="46634345"/>
                </a:lnTo>
                <a:lnTo>
                  <a:pt x="0" y="466343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634740"/>
            <a:ext cx="33206324" cy="46923834"/>
          </a:xfrm>
          <a:custGeom>
            <a:avLst/>
            <a:gdLst/>
            <a:ahLst/>
            <a:cxnLst/>
            <a:rect r="r" b="b" t="t" l="l"/>
            <a:pathLst>
              <a:path h="46923834" w="33206324">
                <a:moveTo>
                  <a:pt x="0" y="0"/>
                </a:moveTo>
                <a:lnTo>
                  <a:pt x="33206325" y="0"/>
                </a:lnTo>
                <a:lnTo>
                  <a:pt x="33206325" y="46923834"/>
                </a:lnTo>
                <a:lnTo>
                  <a:pt x="0" y="469238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26441"/>
            <a:ext cx="33076537" cy="46740432"/>
          </a:xfrm>
          <a:custGeom>
            <a:avLst/>
            <a:gdLst/>
            <a:ahLst/>
            <a:cxnLst/>
            <a:rect r="r" b="b" t="t" l="l"/>
            <a:pathLst>
              <a:path h="46740432" w="33076537">
                <a:moveTo>
                  <a:pt x="0" y="0"/>
                </a:moveTo>
                <a:lnTo>
                  <a:pt x="33076537" y="0"/>
                </a:lnTo>
                <a:lnTo>
                  <a:pt x="33076537" y="46740432"/>
                </a:lnTo>
                <a:lnTo>
                  <a:pt x="0" y="46740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88274"/>
            <a:ext cx="32989023" cy="46616766"/>
          </a:xfrm>
          <a:custGeom>
            <a:avLst/>
            <a:gdLst/>
            <a:ahLst/>
            <a:cxnLst/>
            <a:rect r="r" b="b" t="t" l="l"/>
            <a:pathLst>
              <a:path h="46616766" w="32989023">
                <a:moveTo>
                  <a:pt x="0" y="0"/>
                </a:moveTo>
                <a:lnTo>
                  <a:pt x="32989023" y="0"/>
                </a:lnTo>
                <a:lnTo>
                  <a:pt x="32989023" y="46616766"/>
                </a:lnTo>
                <a:lnTo>
                  <a:pt x="0" y="466167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639974"/>
            <a:ext cx="33198916" cy="46913366"/>
          </a:xfrm>
          <a:custGeom>
            <a:avLst/>
            <a:gdLst/>
            <a:ahLst/>
            <a:cxnLst/>
            <a:rect r="r" b="b" t="t" l="l"/>
            <a:pathLst>
              <a:path h="46913366" w="33198916">
                <a:moveTo>
                  <a:pt x="0" y="0"/>
                </a:moveTo>
                <a:lnTo>
                  <a:pt x="33198916" y="0"/>
                </a:lnTo>
                <a:lnTo>
                  <a:pt x="33198916" y="46913366"/>
                </a:lnTo>
                <a:lnTo>
                  <a:pt x="0" y="46913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688233"/>
            <a:ext cx="33130614" cy="46816847"/>
          </a:xfrm>
          <a:custGeom>
            <a:avLst/>
            <a:gdLst/>
            <a:ahLst/>
            <a:cxnLst/>
            <a:rect r="r" b="b" t="t" l="l"/>
            <a:pathLst>
              <a:path h="46816847" w="33130614">
                <a:moveTo>
                  <a:pt x="0" y="0"/>
                </a:moveTo>
                <a:lnTo>
                  <a:pt x="33130614" y="0"/>
                </a:lnTo>
                <a:lnTo>
                  <a:pt x="33130614" y="46816847"/>
                </a:lnTo>
                <a:lnTo>
                  <a:pt x="0" y="46816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22113"/>
            <a:ext cx="33082663" cy="46749088"/>
          </a:xfrm>
          <a:custGeom>
            <a:avLst/>
            <a:gdLst/>
            <a:ahLst/>
            <a:cxnLst/>
            <a:rect r="r" b="b" t="t" l="l"/>
            <a:pathLst>
              <a:path h="46749088" w="33082663">
                <a:moveTo>
                  <a:pt x="0" y="0"/>
                </a:moveTo>
                <a:lnTo>
                  <a:pt x="33082663" y="0"/>
                </a:lnTo>
                <a:lnTo>
                  <a:pt x="33082663" y="46749088"/>
                </a:lnTo>
                <a:lnTo>
                  <a:pt x="0" y="46749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662027"/>
            <a:ext cx="33167703" cy="46869259"/>
          </a:xfrm>
          <a:custGeom>
            <a:avLst/>
            <a:gdLst/>
            <a:ahLst/>
            <a:cxnLst/>
            <a:rect r="r" b="b" t="t" l="l"/>
            <a:pathLst>
              <a:path h="46869259" w="33167703">
                <a:moveTo>
                  <a:pt x="0" y="0"/>
                </a:moveTo>
                <a:lnTo>
                  <a:pt x="33167703" y="0"/>
                </a:lnTo>
                <a:lnTo>
                  <a:pt x="33167703" y="46869259"/>
                </a:lnTo>
                <a:lnTo>
                  <a:pt x="0" y="46869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58988"/>
            <a:ext cx="33030472" cy="46675337"/>
          </a:xfrm>
          <a:custGeom>
            <a:avLst/>
            <a:gdLst/>
            <a:ahLst/>
            <a:cxnLst/>
            <a:rect r="r" b="b" t="t" l="l"/>
            <a:pathLst>
              <a:path h="46675337" w="33030472">
                <a:moveTo>
                  <a:pt x="0" y="0"/>
                </a:moveTo>
                <a:lnTo>
                  <a:pt x="33030472" y="0"/>
                </a:lnTo>
                <a:lnTo>
                  <a:pt x="33030472" y="46675337"/>
                </a:lnTo>
                <a:lnTo>
                  <a:pt x="0" y="466753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61285"/>
            <a:ext cx="33027222" cy="46670744"/>
          </a:xfrm>
          <a:custGeom>
            <a:avLst/>
            <a:gdLst/>
            <a:ahLst/>
            <a:cxnLst/>
            <a:rect r="r" b="b" t="t" l="l"/>
            <a:pathLst>
              <a:path h="46670744" w="33027222">
                <a:moveTo>
                  <a:pt x="0" y="0"/>
                </a:moveTo>
                <a:lnTo>
                  <a:pt x="33027222" y="0"/>
                </a:lnTo>
                <a:lnTo>
                  <a:pt x="33027222" y="46670744"/>
                </a:lnTo>
                <a:lnTo>
                  <a:pt x="0" y="46670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802399"/>
            <a:ext cx="32969031" cy="46588515"/>
          </a:xfrm>
          <a:custGeom>
            <a:avLst/>
            <a:gdLst/>
            <a:ahLst/>
            <a:cxnLst/>
            <a:rect r="r" b="b" t="t" l="l"/>
            <a:pathLst>
              <a:path h="46588515" w="32969031">
                <a:moveTo>
                  <a:pt x="0" y="0"/>
                </a:moveTo>
                <a:lnTo>
                  <a:pt x="32969031" y="0"/>
                </a:lnTo>
                <a:lnTo>
                  <a:pt x="32969031" y="46588515"/>
                </a:lnTo>
                <a:lnTo>
                  <a:pt x="0" y="46588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637228"/>
            <a:ext cx="33202802" cy="46918857"/>
          </a:xfrm>
          <a:custGeom>
            <a:avLst/>
            <a:gdLst/>
            <a:ahLst/>
            <a:cxnLst/>
            <a:rect r="r" b="b" t="t" l="l"/>
            <a:pathLst>
              <a:path h="46918857" w="33202802">
                <a:moveTo>
                  <a:pt x="0" y="0"/>
                </a:moveTo>
                <a:lnTo>
                  <a:pt x="33202803" y="0"/>
                </a:lnTo>
                <a:lnTo>
                  <a:pt x="33202803" y="46918857"/>
                </a:lnTo>
                <a:lnTo>
                  <a:pt x="0" y="46918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69128"/>
            <a:ext cx="33016120" cy="46655057"/>
          </a:xfrm>
          <a:custGeom>
            <a:avLst/>
            <a:gdLst/>
            <a:ahLst/>
            <a:cxnLst/>
            <a:rect r="r" b="b" t="t" l="l"/>
            <a:pathLst>
              <a:path h="46655057" w="33016120">
                <a:moveTo>
                  <a:pt x="0" y="0"/>
                </a:moveTo>
                <a:lnTo>
                  <a:pt x="33016120" y="0"/>
                </a:lnTo>
                <a:lnTo>
                  <a:pt x="33016120" y="46655057"/>
                </a:lnTo>
                <a:lnTo>
                  <a:pt x="0" y="46655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46274"/>
            <a:ext cx="33048466" cy="46700765"/>
          </a:xfrm>
          <a:custGeom>
            <a:avLst/>
            <a:gdLst/>
            <a:ahLst/>
            <a:cxnLst/>
            <a:rect r="r" b="b" t="t" l="l"/>
            <a:pathLst>
              <a:path h="46700765" w="33048466">
                <a:moveTo>
                  <a:pt x="0" y="0"/>
                </a:moveTo>
                <a:lnTo>
                  <a:pt x="33048467" y="0"/>
                </a:lnTo>
                <a:lnTo>
                  <a:pt x="33048467" y="46700765"/>
                </a:lnTo>
                <a:lnTo>
                  <a:pt x="0" y="467007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07454"/>
            <a:ext cx="33103409" cy="46778405"/>
          </a:xfrm>
          <a:custGeom>
            <a:avLst/>
            <a:gdLst/>
            <a:ahLst/>
            <a:cxnLst/>
            <a:rect r="r" b="b" t="t" l="l"/>
            <a:pathLst>
              <a:path h="46778405" w="33103409">
                <a:moveTo>
                  <a:pt x="0" y="0"/>
                </a:moveTo>
                <a:lnTo>
                  <a:pt x="33103409" y="0"/>
                </a:lnTo>
                <a:lnTo>
                  <a:pt x="33103409" y="46778405"/>
                </a:lnTo>
                <a:lnTo>
                  <a:pt x="0" y="467784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23551"/>
            <a:ext cx="33080627" cy="46746212"/>
          </a:xfrm>
          <a:custGeom>
            <a:avLst/>
            <a:gdLst/>
            <a:ahLst/>
            <a:cxnLst/>
            <a:rect r="r" b="b" t="t" l="l"/>
            <a:pathLst>
              <a:path h="46746212" w="33080627">
                <a:moveTo>
                  <a:pt x="0" y="0"/>
                </a:moveTo>
                <a:lnTo>
                  <a:pt x="33080628" y="0"/>
                </a:lnTo>
                <a:lnTo>
                  <a:pt x="33080628" y="46746212"/>
                </a:lnTo>
                <a:lnTo>
                  <a:pt x="0" y="467462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803931"/>
            <a:ext cx="32966863" cy="46585452"/>
          </a:xfrm>
          <a:custGeom>
            <a:avLst/>
            <a:gdLst/>
            <a:ahLst/>
            <a:cxnLst/>
            <a:rect r="r" b="b" t="t" l="l"/>
            <a:pathLst>
              <a:path h="46585452" w="32966863">
                <a:moveTo>
                  <a:pt x="0" y="0"/>
                </a:moveTo>
                <a:lnTo>
                  <a:pt x="32966863" y="0"/>
                </a:lnTo>
                <a:lnTo>
                  <a:pt x="32966863" y="46585452"/>
                </a:lnTo>
                <a:lnTo>
                  <a:pt x="0" y="465854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57977"/>
            <a:ext cx="33031903" cy="46677359"/>
          </a:xfrm>
          <a:custGeom>
            <a:avLst/>
            <a:gdLst/>
            <a:ahLst/>
            <a:cxnLst/>
            <a:rect r="r" b="b" t="t" l="l"/>
            <a:pathLst>
              <a:path h="46677359" w="33031903">
                <a:moveTo>
                  <a:pt x="0" y="0"/>
                </a:moveTo>
                <a:lnTo>
                  <a:pt x="33031903" y="0"/>
                </a:lnTo>
                <a:lnTo>
                  <a:pt x="33031903" y="46677359"/>
                </a:lnTo>
                <a:lnTo>
                  <a:pt x="0" y="46677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54585"/>
            <a:ext cx="33036704" cy="46684144"/>
          </a:xfrm>
          <a:custGeom>
            <a:avLst/>
            <a:gdLst/>
            <a:ahLst/>
            <a:cxnLst/>
            <a:rect r="r" b="b" t="t" l="l"/>
            <a:pathLst>
              <a:path h="46684144" w="33036704">
                <a:moveTo>
                  <a:pt x="0" y="0"/>
                </a:moveTo>
                <a:lnTo>
                  <a:pt x="33036704" y="0"/>
                </a:lnTo>
                <a:lnTo>
                  <a:pt x="33036704" y="46684144"/>
                </a:lnTo>
                <a:lnTo>
                  <a:pt x="0" y="466841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1226920"/>
            <a:ext cx="32368195" cy="45739474"/>
          </a:xfrm>
          <a:custGeom>
            <a:avLst/>
            <a:gdLst/>
            <a:ahLst/>
            <a:cxnLst/>
            <a:rect r="r" b="b" t="t" l="l"/>
            <a:pathLst>
              <a:path h="45739474" w="32368195">
                <a:moveTo>
                  <a:pt x="0" y="0"/>
                </a:moveTo>
                <a:lnTo>
                  <a:pt x="32368195" y="0"/>
                </a:lnTo>
                <a:lnTo>
                  <a:pt x="32368195" y="45739474"/>
                </a:lnTo>
                <a:lnTo>
                  <a:pt x="0" y="457394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645" y="741150"/>
            <a:ext cx="33055719" cy="46711014"/>
          </a:xfrm>
          <a:custGeom>
            <a:avLst/>
            <a:gdLst/>
            <a:ahLst/>
            <a:cxnLst/>
            <a:rect r="r" b="b" t="t" l="l"/>
            <a:pathLst>
              <a:path h="46711014" w="33055719">
                <a:moveTo>
                  <a:pt x="0" y="0"/>
                </a:moveTo>
                <a:lnTo>
                  <a:pt x="33055719" y="0"/>
                </a:lnTo>
                <a:lnTo>
                  <a:pt x="33055719" y="46711014"/>
                </a:lnTo>
                <a:lnTo>
                  <a:pt x="0" y="467110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DAGkEzgB_mY</dc:identifier>
  <dcterms:modified xsi:type="dcterms:W3CDTF">2011-08-01T06:04:30Z</dcterms:modified>
  <cp:revision>1</cp:revision>
  <dc:title>CONVENÇÃO COLETIVA LOJISTA.pdf (100 x 150 cm)</dc:title>
</cp:coreProperties>
</file>